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ial Unicode MS" pitchFamily="34" charset="-128"/>
      <p:regular r:id="rId14"/>
    </p:embeddedFont>
    <p:embeddedFont>
      <p:font typeface="Bahnschrift SemiLight" pitchFamily="34" charset="0"/>
      <p:regular r:id="rId15"/>
    </p:embeddedFont>
    <p:embeddedFont>
      <p:font typeface="Clear Sans Regular Bold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56" d="100"/>
          <a:sy n="56" d="100"/>
        </p:scale>
        <p:origin x="-86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[social buzz]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19A1BE45-8301-44C6-A0D0-F8FDA800622F}"/>
              </a:ext>
            </a:extLst>
          </p:cNvPr>
          <p:cNvSpPr txBox="1"/>
          <p:nvPr/>
        </p:nvSpPr>
        <p:spPr>
          <a:xfrm>
            <a:off x="11887199" y="3128222"/>
            <a:ext cx="5677467" cy="311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800" spc="-19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SUMMARY: </a:t>
            </a:r>
          </a:p>
          <a:p>
            <a:pPr>
              <a:lnSpc>
                <a:spcPts val="2660"/>
              </a:lnSpc>
            </a:pPr>
            <a:endParaRPr lang="en-US" sz="28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pPr marL="342900" indent="-342900">
              <a:lnSpc>
                <a:spcPts val="2660"/>
              </a:lnSpc>
              <a:buFontTx/>
              <a:buChar char="-"/>
            </a:pPr>
            <a:r>
              <a:rPr lang="en-US" sz="2800" spc="-19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ALMOST ALL CONTENT ARE CLOSE IN ENGAGEMENT. </a:t>
            </a:r>
            <a:endParaRPr lang="en-US" sz="28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pPr marL="342900" indent="-342900">
              <a:lnSpc>
                <a:spcPts val="2660"/>
              </a:lnSpc>
              <a:buFontTx/>
              <a:buChar char="-"/>
            </a:pPr>
            <a:r>
              <a:rPr lang="en-US" sz="2800" spc="-19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PHOTOS HAVE THE HIGHEST ENGAGEMENT</a:t>
            </a:r>
          </a:p>
          <a:p>
            <a:pPr marL="342900" indent="-342900">
              <a:lnSpc>
                <a:spcPts val="2660"/>
              </a:lnSpc>
              <a:buFontTx/>
              <a:buChar char="-"/>
            </a:pPr>
            <a:r>
              <a:rPr lang="en-US" sz="2800" spc="-19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CONTENT HAS BEEN STEADY FOR THE REST OF THE YEAR</a:t>
            </a:r>
          </a:p>
          <a:p>
            <a:pPr marL="342900" indent="-342900">
              <a:lnSpc>
                <a:spcPts val="2660"/>
              </a:lnSpc>
              <a:buFontTx/>
              <a:buChar char="-"/>
            </a:pPr>
            <a:endParaRPr lang="en-US" sz="28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86800" y="2252152"/>
            <a:ext cx="72390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800" dirty="0" smtClean="0">
                <a:latin typeface="Bahnschrift SemiLight" pitchFamily="34" charset="0"/>
                <a:ea typeface="Arial Unicode MS" pitchFamily="34" charset="-128"/>
                <a:cs typeface="Arial Unicode MS" pitchFamily="34" charset="-128"/>
              </a:rPr>
              <a:t>Social Buzz, a technology company, is looking to expand to be global in scale. In this project, we have focused on: </a:t>
            </a:r>
          </a:p>
          <a:p>
            <a:endParaRPr lang="en-PH" sz="3800" dirty="0" smtClean="0">
              <a:latin typeface="Bahnschrift SemiLight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571500" indent="-571500">
              <a:buFontTx/>
              <a:buChar char="-"/>
            </a:pPr>
            <a:r>
              <a:rPr lang="en-PH" sz="3800" dirty="0" smtClean="0">
                <a:latin typeface="Bahnschrift SemiLight" pitchFamily="34" charset="0"/>
                <a:ea typeface="Arial Unicode MS" pitchFamily="34" charset="-128"/>
                <a:cs typeface="Arial Unicode MS" pitchFamily="34" charset="-128"/>
              </a:rPr>
              <a:t>An audit of Social Buzz’s data practice</a:t>
            </a:r>
          </a:p>
          <a:p>
            <a:pPr marL="571500" indent="-571500">
              <a:buFontTx/>
              <a:buChar char="-"/>
            </a:pPr>
            <a:r>
              <a:rPr lang="en-PH" sz="3800" dirty="0" smtClean="0">
                <a:latin typeface="Bahnschrift SemiLight" pitchFamily="34" charset="0"/>
                <a:ea typeface="Arial Unicode MS" pitchFamily="34" charset="-128"/>
                <a:cs typeface="Arial Unicode MS" pitchFamily="34" charset="-128"/>
              </a:rPr>
              <a:t>Analysis of their data on content</a:t>
            </a:r>
          </a:p>
          <a:p>
            <a:pPr marL="571500" indent="-571500">
              <a:buFontTx/>
              <a:buChar char="-"/>
            </a:pPr>
            <a:r>
              <a:rPr lang="en-PH" sz="3800" dirty="0" smtClean="0">
                <a:latin typeface="Bahnschrift SemiLight" pitchFamily="34" charset="0"/>
                <a:ea typeface="Arial Unicode MS" pitchFamily="34" charset="-128"/>
                <a:cs typeface="Arial Unicode MS" pitchFamily="34" charset="-128"/>
              </a:rPr>
              <a:t>Recommendations</a:t>
            </a:r>
            <a:endParaRPr lang="en-PH" sz="3800" dirty="0">
              <a:latin typeface="Bahnschrift SemiLight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sz="4000" dirty="0" smtClean="0"/>
          </a:p>
          <a:p>
            <a:endParaRPr lang="en-AU" sz="4000" dirty="0"/>
          </a:p>
          <a:p>
            <a:r>
              <a:rPr lang="en-AU" sz="4000" dirty="0" smtClean="0"/>
              <a:t>		</a:t>
            </a:r>
          </a:p>
          <a:p>
            <a:r>
              <a:rPr lang="en-AU" sz="4000" dirty="0"/>
              <a:t>	</a:t>
            </a:r>
            <a:r>
              <a:rPr lang="en-AU" sz="4000" dirty="0" smtClean="0"/>
              <a:t>	</a:t>
            </a:r>
          </a:p>
          <a:p>
            <a:r>
              <a:rPr lang="en-AU" sz="4000" dirty="0"/>
              <a:t>	</a:t>
            </a:r>
            <a:r>
              <a:rPr lang="en-AU" sz="4000" dirty="0" smtClean="0"/>
              <a:t>		</a:t>
            </a:r>
          </a:p>
          <a:p>
            <a:r>
              <a:rPr lang="en-AU" sz="4000" dirty="0"/>
              <a:t>	</a:t>
            </a:r>
            <a:r>
              <a:rPr lang="en-AU" sz="4000" dirty="0" smtClean="0"/>
              <a:t>		</a:t>
            </a:r>
            <a:r>
              <a:rPr lang="en-AU" sz="4000" dirty="0" smtClean="0">
                <a:solidFill>
                  <a:schemeClr val="bg1"/>
                </a:solidFill>
              </a:rPr>
              <a:t>Identification of data trends on 			posts per day. </a:t>
            </a:r>
          </a:p>
          <a:p>
            <a:r>
              <a:rPr lang="en-AU" sz="4000" dirty="0">
                <a:solidFill>
                  <a:schemeClr val="bg1"/>
                </a:solidFill>
              </a:rPr>
              <a:t>	</a:t>
            </a:r>
            <a:r>
              <a:rPr lang="en-AU" sz="4000" dirty="0" smtClean="0">
                <a:solidFill>
                  <a:schemeClr val="bg1"/>
                </a:solidFill>
              </a:rPr>
              <a:t>		</a:t>
            </a:r>
          </a:p>
          <a:p>
            <a:r>
              <a:rPr lang="en-AU" sz="4000" dirty="0">
                <a:solidFill>
                  <a:schemeClr val="bg1"/>
                </a:solidFill>
              </a:rPr>
              <a:t>	</a:t>
            </a:r>
            <a:r>
              <a:rPr lang="en-AU" sz="4000" dirty="0" smtClean="0">
                <a:solidFill>
                  <a:schemeClr val="bg1"/>
                </a:solidFill>
              </a:rPr>
              <a:t>		Capitalizing on these data trends.</a:t>
            </a:r>
          </a:p>
          <a:p>
            <a:endParaRPr lang="en-AU" sz="4000" dirty="0">
              <a:solidFill>
                <a:schemeClr val="bg1"/>
              </a:solidFill>
            </a:endParaRPr>
          </a:p>
          <a:p>
            <a:r>
              <a:rPr lang="en-AU" sz="4000" dirty="0" smtClean="0">
                <a:solidFill>
                  <a:schemeClr val="bg1"/>
                </a:solidFill>
              </a:rPr>
              <a:t>			Contents that have more 					possibilities.</a:t>
            </a:r>
            <a:endParaRPr lang="en-AU" sz="4000" dirty="0">
              <a:solidFill>
                <a:schemeClr val="bg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079792" y="1138511"/>
            <a:ext cx="37510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 smtClean="0"/>
              <a:t>Elisa P. George</a:t>
            </a:r>
          </a:p>
          <a:p>
            <a:r>
              <a:rPr lang="en-PH" sz="4000" dirty="0" smtClean="0"/>
              <a:t>Data </a:t>
            </a:r>
            <a:r>
              <a:rPr lang="en-PH" sz="4000" dirty="0" err="1" smtClean="0"/>
              <a:t>Viz</a:t>
            </a:r>
            <a:endParaRPr lang="en-PH" sz="4000" dirty="0"/>
          </a:p>
        </p:txBody>
      </p:sp>
      <p:sp>
        <p:nvSpPr>
          <p:cNvPr id="33" name="TextBox 32"/>
          <p:cNvSpPr txBox="1"/>
          <p:nvPr/>
        </p:nvSpPr>
        <p:spPr>
          <a:xfrm>
            <a:off x="14079792" y="4162076"/>
            <a:ext cx="37323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000" dirty="0" smtClean="0"/>
              <a:t>Molino G. </a:t>
            </a:r>
            <a:r>
              <a:rPr lang="en-PH" sz="4000" dirty="0" err="1" smtClean="0"/>
              <a:t>Cav</a:t>
            </a:r>
            <a:endParaRPr lang="en-PH" sz="4000" dirty="0" smtClean="0"/>
          </a:p>
          <a:p>
            <a:r>
              <a:rPr lang="en-PH" sz="4000" dirty="0" smtClean="0"/>
              <a:t>Data Engineering</a:t>
            </a:r>
            <a:endParaRPr lang="en-PH" sz="4000" dirty="0"/>
          </a:p>
        </p:txBody>
      </p:sp>
      <p:sp>
        <p:nvSpPr>
          <p:cNvPr id="34" name="TextBox 33"/>
          <p:cNvSpPr txBox="1"/>
          <p:nvPr/>
        </p:nvSpPr>
        <p:spPr>
          <a:xfrm>
            <a:off x="14079792" y="7421293"/>
            <a:ext cx="29404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000" dirty="0" smtClean="0"/>
              <a:t>John A. </a:t>
            </a:r>
            <a:r>
              <a:rPr lang="en-PH" sz="4000" dirty="0" err="1" smtClean="0"/>
              <a:t>Ello</a:t>
            </a:r>
            <a:endParaRPr lang="en-PH" sz="4000" dirty="0" smtClean="0"/>
          </a:p>
          <a:p>
            <a:r>
              <a:rPr lang="en-PH" sz="4000" dirty="0" smtClean="0"/>
              <a:t>Data Analysis</a:t>
            </a:r>
            <a:endParaRPr lang="en-PH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39763" y="1241293"/>
            <a:ext cx="4913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6000" dirty="0" smtClean="0">
                <a:solidFill>
                  <a:schemeClr val="bg1"/>
                </a:solidFill>
              </a:rPr>
              <a:t>Data Gathering</a:t>
            </a:r>
            <a:endParaRPr lang="en-PH" sz="60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36893" y="2865707"/>
            <a:ext cx="44962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6000" dirty="0" smtClean="0">
                <a:solidFill>
                  <a:schemeClr val="bg1"/>
                </a:solidFill>
              </a:rPr>
              <a:t>Data Cleaning</a:t>
            </a:r>
            <a:endParaRPr lang="en-PH" sz="60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51236" y="4453908"/>
            <a:ext cx="49563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6000" dirty="0" smtClean="0">
                <a:solidFill>
                  <a:schemeClr val="bg1"/>
                </a:solidFill>
              </a:rPr>
              <a:t>Data Modelling</a:t>
            </a:r>
            <a:endParaRPr lang="en-PH" sz="60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31436" y="6121839"/>
            <a:ext cx="4325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6000" dirty="0" smtClean="0">
                <a:solidFill>
                  <a:schemeClr val="bg1"/>
                </a:solidFill>
              </a:rPr>
              <a:t>Data Analysis</a:t>
            </a:r>
            <a:endParaRPr lang="en-PH" sz="60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337710" y="7734447"/>
            <a:ext cx="5785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6000" dirty="0" smtClean="0">
                <a:solidFill>
                  <a:schemeClr val="bg1"/>
                </a:solidFill>
              </a:rPr>
              <a:t>Data Presentation</a:t>
            </a:r>
            <a:endParaRPr lang="en-PH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026" name="Picture 2" descr="C:\Users\QHTF\Desktop\projects\Accenture\task_three\social_buzz_power_b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58" y="2098918"/>
            <a:ext cx="14559277" cy="720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2611868" y="1647050"/>
            <a:ext cx="149141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 smtClean="0"/>
              <a:t>FINDINGS: </a:t>
            </a:r>
          </a:p>
          <a:p>
            <a:endParaRPr lang="en-PH" sz="4000" dirty="0" smtClean="0"/>
          </a:p>
          <a:p>
            <a:pPr marL="285750" indent="-285750">
              <a:buFontTx/>
              <a:buChar char="-"/>
            </a:pPr>
            <a:r>
              <a:rPr lang="en-PH" sz="4000" dirty="0" smtClean="0"/>
              <a:t>CONTENTS HAVE STARTED RISING FROM JANUARY</a:t>
            </a:r>
          </a:p>
          <a:p>
            <a:pPr marL="285750" indent="-285750">
              <a:buFontTx/>
              <a:buChar char="-"/>
            </a:pPr>
            <a:r>
              <a:rPr lang="en-PH" sz="4000" dirty="0" smtClean="0"/>
              <a:t>PHOTOS HAVE THE HIGHEST ENGAGEMENT SCORES</a:t>
            </a:r>
          </a:p>
          <a:p>
            <a:pPr marL="285750" indent="-285750">
              <a:buFontTx/>
              <a:buChar char="-"/>
            </a:pPr>
            <a:r>
              <a:rPr lang="en-PH" sz="4000" dirty="0" smtClean="0"/>
              <a:t>CONTENTS ARE MOSTLY MET WITH POSITIVE REACTIONS</a:t>
            </a:r>
          </a:p>
          <a:p>
            <a:pPr marL="285750" indent="-285750">
              <a:buFontTx/>
              <a:buChar char="-"/>
            </a:pPr>
            <a:r>
              <a:rPr lang="en-PH" sz="4000" dirty="0" smtClean="0"/>
              <a:t>ENGAGEMENTS HAVE REMAINED STEADY FOR THE REST OF THE YEAR</a:t>
            </a:r>
          </a:p>
          <a:p>
            <a:pPr marL="285750" indent="-285750">
              <a:buFontTx/>
              <a:buChar char="-"/>
            </a:pPr>
            <a:endParaRPr lang="en-PH" sz="4000" dirty="0" smtClean="0"/>
          </a:p>
          <a:p>
            <a:pPr marL="285750" indent="-285750">
              <a:buFontTx/>
              <a:buChar char="-"/>
            </a:pPr>
            <a:endParaRPr lang="en-PH" sz="4000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2671834" y="1383831"/>
            <a:ext cx="143264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4000" dirty="0" smtClean="0"/>
              <a:t>RECOMMENDATIONS: </a:t>
            </a:r>
            <a:endParaRPr lang="en-PH" sz="4000" dirty="0"/>
          </a:p>
          <a:p>
            <a:endParaRPr lang="en-PH" sz="4000" dirty="0"/>
          </a:p>
          <a:p>
            <a:pPr marL="285750" indent="-285750">
              <a:buFontTx/>
              <a:buChar char="-"/>
            </a:pPr>
            <a:r>
              <a:rPr lang="en-PH" sz="4000" dirty="0" smtClean="0"/>
              <a:t>INVEST IN PHOTO EDITING FEATURES TO KEEP PEOPLE ENGAGED. </a:t>
            </a:r>
          </a:p>
          <a:p>
            <a:pPr marL="285750" indent="-285750">
              <a:buFontTx/>
              <a:buChar char="-"/>
            </a:pPr>
            <a:r>
              <a:rPr lang="en-PH" sz="4000" dirty="0" smtClean="0"/>
              <a:t>IMPROVE ALGORITHMS ON PHOTOS TO KEEP CIRCULATION OF CONTENT DYNAMIC.</a:t>
            </a:r>
          </a:p>
          <a:p>
            <a:pPr marL="285750" indent="-285750">
              <a:buFontTx/>
              <a:buChar char="-"/>
            </a:pPr>
            <a:r>
              <a:rPr lang="en-PH" sz="4000" dirty="0" smtClean="0"/>
              <a:t>EXPERIMENT ON THE COMBINATION OF PHOTOS AND AUDIOS. 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213</Words>
  <Application>Microsoft Office PowerPoint</Application>
  <PresentationFormat>Custom</PresentationFormat>
  <Paragraphs>94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Graphik Regular</vt:lpstr>
      <vt:lpstr>Arial Unicode MS</vt:lpstr>
      <vt:lpstr>Bahnschrift SemiLight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QHTF</cp:lastModifiedBy>
  <cp:revision>11</cp:revision>
  <dcterms:created xsi:type="dcterms:W3CDTF">2006-08-16T00:00:00Z</dcterms:created>
  <dcterms:modified xsi:type="dcterms:W3CDTF">2023-03-24T17:33:02Z</dcterms:modified>
  <dc:identifier>DAEhDyfaYKE</dc:identifier>
</cp:coreProperties>
</file>